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345" r:id="rId2"/>
    <p:sldId id="312" r:id="rId3"/>
    <p:sldId id="316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440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10/1/23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eutsche Oper Berlin - The AIDS Foundation benefit concert - 2017 | Schedule">
            <a:extLst>
              <a:ext uri="{FF2B5EF4-FFF2-40B4-BE49-F238E27FC236}">
                <a16:creationId xmlns:a16="http://schemas.microsoft.com/office/drawing/2014/main" id="{0AD2D478-9C18-CEC1-0346-C914AB734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45" y="278999"/>
            <a:ext cx="4476755" cy="1124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1973967F-7E73-D001-12BB-D5797F559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463" y="1774562"/>
            <a:ext cx="4414537" cy="397370"/>
          </a:xfrm>
          <a:prstGeom prst="rect">
            <a:avLst/>
          </a:prstGeom>
        </p:spPr>
      </p:pic>
      <p:pic>
        <p:nvPicPr>
          <p:cNvPr id="6" name="Grafik 5" descr="Ein Bild, das Tisch enthält.&#10;&#10;Automatisch generierte Beschreibung">
            <a:extLst>
              <a:ext uri="{FF2B5EF4-FFF2-40B4-BE49-F238E27FC236}">
                <a16:creationId xmlns:a16="http://schemas.microsoft.com/office/drawing/2014/main" id="{29B5FA80-5978-0989-47DA-C483A92770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818" y="432033"/>
            <a:ext cx="4605947" cy="5993934"/>
          </a:xfrm>
          <a:prstGeom prst="rect">
            <a:avLst/>
          </a:prstGeom>
        </p:spPr>
      </p:pic>
      <p:pic>
        <p:nvPicPr>
          <p:cNvPr id="10" name="Grafik 9" descr="Ein Bild, das Person, Menge enthält.&#10;&#10;Automatisch generierte Beschreibung">
            <a:extLst>
              <a:ext uri="{FF2B5EF4-FFF2-40B4-BE49-F238E27FC236}">
                <a16:creationId xmlns:a16="http://schemas.microsoft.com/office/drawing/2014/main" id="{E65B9B5C-B15A-D48D-1608-70CB1B4BFE4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7" r="4593" b="1"/>
          <a:stretch/>
        </p:blipFill>
        <p:spPr>
          <a:xfrm>
            <a:off x="211643" y="2885813"/>
            <a:ext cx="4817570" cy="333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414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Person, Menge enthält.&#10;&#10;Automatisch generierte Beschreibung">
            <a:extLst>
              <a:ext uri="{FF2B5EF4-FFF2-40B4-BE49-F238E27FC236}">
                <a16:creationId xmlns:a16="http://schemas.microsoft.com/office/drawing/2014/main" id="{65825D3E-3D12-D1F1-038F-D6A17E0E66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7" r="4593" b="1"/>
          <a:stretch/>
        </p:blipFill>
        <p:spPr>
          <a:xfrm>
            <a:off x="20" y="1282"/>
            <a:ext cx="9905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743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Nacht enthält.&#10;&#10;Automatisch generierte Beschreibung">
            <a:extLst>
              <a:ext uri="{FF2B5EF4-FFF2-40B4-BE49-F238E27FC236}">
                <a16:creationId xmlns:a16="http://schemas.microsoft.com/office/drawing/2014/main" id="{B2423C81-A2A0-B4E1-7A81-D94FAD83F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711"/>
            <a:ext cx="9906000" cy="6648578"/>
          </a:xfrm>
          <a:prstGeom prst="rect">
            <a:avLst/>
          </a:prstGeom>
        </p:spPr>
      </p:pic>
      <p:pic>
        <p:nvPicPr>
          <p:cNvPr id="5" name="Grafik 4" descr="Ein Bild, das Person, dunkel enthält.&#10;&#10;Automatisch generierte Beschreibung">
            <a:extLst>
              <a:ext uri="{FF2B5EF4-FFF2-40B4-BE49-F238E27FC236}">
                <a16:creationId xmlns:a16="http://schemas.microsoft.com/office/drawing/2014/main" id="{BD9F41A1-0D34-AB67-4EBD-A0EB695A7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644"/>
            <a:ext cx="9906000" cy="6616712"/>
          </a:xfrm>
          <a:prstGeom prst="rect">
            <a:avLst/>
          </a:prstGeom>
        </p:spPr>
      </p:pic>
      <p:pic>
        <p:nvPicPr>
          <p:cNvPr id="7" name="Grafik 6" descr="Ein Bild, das Person, drinnen, dunkel enthält.&#10;&#10;Automatisch generierte Beschreibung">
            <a:extLst>
              <a:ext uri="{FF2B5EF4-FFF2-40B4-BE49-F238E27FC236}">
                <a16:creationId xmlns:a16="http://schemas.microsoft.com/office/drawing/2014/main" id="{C94487AD-5464-D2BA-92A9-91D3BFD0A0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998"/>
            <a:ext cx="9906000" cy="6610004"/>
          </a:xfrm>
          <a:prstGeom prst="rect">
            <a:avLst/>
          </a:prstGeom>
        </p:spPr>
      </p:pic>
      <p:pic>
        <p:nvPicPr>
          <p:cNvPr id="9" name="Grafik 8" descr="Ein Bild, das Natur, Feuer enthält.&#10;&#10;Automatisch generierte Beschreibung">
            <a:extLst>
              <a:ext uri="{FF2B5EF4-FFF2-40B4-BE49-F238E27FC236}">
                <a16:creationId xmlns:a16="http://schemas.microsoft.com/office/drawing/2014/main" id="{40376A9C-532D-0DF7-F1B8-BBA02DCFD1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429"/>
            <a:ext cx="9906000" cy="6569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367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0</Words>
  <Application>Microsoft Macintosh PowerPoint</Application>
  <PresentationFormat>A4 Paper (210x297 mm)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130</cp:revision>
  <cp:lastPrinted>2022-12-15T08:01:49Z</cp:lastPrinted>
  <dcterms:created xsi:type="dcterms:W3CDTF">2022-11-07T20:45:57Z</dcterms:created>
  <dcterms:modified xsi:type="dcterms:W3CDTF">2023-10-01T19:07:34Z</dcterms:modified>
</cp:coreProperties>
</file>

<file path=docProps/thumbnail.jpeg>
</file>